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09" r:id="rId2"/>
    <p:sldMasterId id="2147483713" r:id="rId3"/>
  </p:sldMasterIdLst>
  <p:notesMasterIdLst>
    <p:notesMasterId r:id="rId22"/>
  </p:notesMasterIdLst>
  <p:sldIdLst>
    <p:sldId id="258" r:id="rId4"/>
    <p:sldId id="303" r:id="rId5"/>
    <p:sldId id="306" r:id="rId6"/>
    <p:sldId id="313" r:id="rId7"/>
    <p:sldId id="312" r:id="rId8"/>
    <p:sldId id="305" r:id="rId9"/>
    <p:sldId id="315" r:id="rId10"/>
    <p:sldId id="314" r:id="rId11"/>
    <p:sldId id="304" r:id="rId12"/>
    <p:sldId id="317" r:id="rId13"/>
    <p:sldId id="316" r:id="rId14"/>
    <p:sldId id="308" r:id="rId15"/>
    <p:sldId id="309" r:id="rId16"/>
    <p:sldId id="307" r:id="rId17"/>
    <p:sldId id="310" r:id="rId18"/>
    <p:sldId id="311" r:id="rId19"/>
    <p:sldId id="256" r:id="rId20"/>
    <p:sldId id="31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364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F47BE0-6F69-4F97-B302-AE770714003C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B4A38-66F1-49E6-8CE1-E0EF66D1B84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3109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873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0652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3662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9032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308100" y="-104133"/>
            <a:ext cx="15355125" cy="6962069"/>
            <a:chOff x="-981075" y="-78100"/>
            <a:chExt cx="11516344" cy="5221552"/>
          </a:xfrm>
        </p:grpSpPr>
        <p:sp>
          <p:nvSpPr>
            <p:cNvPr id="11" name="Google Shape;11;p2"/>
            <p:cNvSpPr/>
            <p:nvPr/>
          </p:nvSpPr>
          <p:spPr>
            <a:xfrm rot="10800000">
              <a:off x="4304464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rot="10800000">
              <a:off x="6419277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10800000">
              <a:off x="2189989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133400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247913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476888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620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190677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41963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534106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98107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247878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36235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48601" y="18269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448201" y="-781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581024" y="334095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152450" y="131360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496375" y="316145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 rot="10800000">
              <a:off x="7744475" y="-9"/>
              <a:ext cx="1027674" cy="752485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</p:grpSp>
      <p:sp>
        <p:nvSpPr>
          <p:cNvPr id="30" name="Google Shape;30;p2"/>
          <p:cNvSpPr txBox="1">
            <a:spLocks noGrp="1"/>
          </p:cNvSpPr>
          <p:nvPr>
            <p:ph type="ctrTitle"/>
          </p:nvPr>
        </p:nvSpPr>
        <p:spPr>
          <a:xfrm>
            <a:off x="937200" y="4333433"/>
            <a:ext cx="6606800" cy="154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416221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"/>
          <p:cNvSpPr/>
          <p:nvPr/>
        </p:nvSpPr>
        <p:spPr>
          <a:xfrm>
            <a:off x="-60690" y="919669"/>
            <a:ext cx="832027" cy="918392"/>
          </a:xfrm>
          <a:custGeom>
            <a:avLst/>
            <a:gdLst/>
            <a:ahLst/>
            <a:cxnLst/>
            <a:rect l="l" t="t" r="r" b="b"/>
            <a:pathLst>
              <a:path w="21598" h="21315" extrusionOk="0">
                <a:moveTo>
                  <a:pt x="21599" y="14389"/>
                </a:moveTo>
                <a:lnTo>
                  <a:pt x="21599" y="6924"/>
                </a:lnTo>
                <a:cubicBezTo>
                  <a:pt x="21599" y="5784"/>
                  <a:pt x="20918" y="4730"/>
                  <a:pt x="19814" y="4161"/>
                </a:cubicBezTo>
                <a:lnTo>
                  <a:pt x="12583" y="428"/>
                </a:lnTo>
                <a:cubicBezTo>
                  <a:pt x="11478" y="-142"/>
                  <a:pt x="10118" y="-142"/>
                  <a:pt x="9013" y="428"/>
                </a:cubicBezTo>
                <a:lnTo>
                  <a:pt x="1783" y="4161"/>
                </a:lnTo>
                <a:cubicBezTo>
                  <a:pt x="679" y="4731"/>
                  <a:pt x="0" y="5784"/>
                  <a:pt x="0" y="6924"/>
                </a:cubicBezTo>
                <a:lnTo>
                  <a:pt x="0" y="14392"/>
                </a:lnTo>
                <a:cubicBezTo>
                  <a:pt x="1" y="15532"/>
                  <a:pt x="681" y="16585"/>
                  <a:pt x="1785" y="17155"/>
                </a:cubicBezTo>
                <a:lnTo>
                  <a:pt x="9016" y="20888"/>
                </a:lnTo>
                <a:cubicBezTo>
                  <a:pt x="10120" y="21458"/>
                  <a:pt x="11481" y="21458"/>
                  <a:pt x="12585" y="20888"/>
                </a:cubicBezTo>
                <a:lnTo>
                  <a:pt x="19816" y="17155"/>
                </a:lnTo>
                <a:cubicBezTo>
                  <a:pt x="20920" y="16584"/>
                  <a:pt x="21600" y="15530"/>
                  <a:pt x="21599" y="143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i="0" u="none" strike="noStrike" cap="none">
              <a:solidFill>
                <a:srgbClr val="000000"/>
              </a:solidFill>
            </a:endParaRPr>
          </a:p>
        </p:txBody>
      </p:sp>
      <p:grpSp>
        <p:nvGrpSpPr>
          <p:cNvPr id="89" name="Google Shape;89;p6"/>
          <p:cNvGrpSpPr/>
          <p:nvPr/>
        </p:nvGrpSpPr>
        <p:grpSpPr>
          <a:xfrm>
            <a:off x="8427988" y="-9"/>
            <a:ext cx="4841091" cy="6857997"/>
            <a:chOff x="6320991" y="-7"/>
            <a:chExt cx="3630818" cy="5143498"/>
          </a:xfrm>
        </p:grpSpPr>
        <p:sp>
          <p:nvSpPr>
            <p:cNvPr id="90" name="Google Shape;90;p6"/>
            <p:cNvSpPr/>
            <p:nvPr/>
          </p:nvSpPr>
          <p:spPr>
            <a:xfrm>
              <a:off x="6320991" y="4115782"/>
              <a:ext cx="1403568" cy="1027710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7806636" y="4115782"/>
              <a:ext cx="1403568" cy="1027710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8548210" y="260974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93" name="Google Shape;93;p6"/>
            <p:cNvSpPr/>
            <p:nvPr/>
          </p:nvSpPr>
          <p:spPr>
            <a:xfrm rot="10800000">
              <a:off x="7806422" y="30"/>
              <a:ext cx="1404540" cy="515400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7806643" y="1543679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7065077" y="260974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8745616" y="1335143"/>
              <a:ext cx="835681" cy="92246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7133773" y="3941724"/>
              <a:ext cx="507445" cy="5601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98" name="Google Shape;98;p6"/>
            <p:cNvSpPr/>
            <p:nvPr/>
          </p:nvSpPr>
          <p:spPr>
            <a:xfrm rot="10800000">
              <a:off x="7406482" y="-7"/>
              <a:ext cx="720792" cy="527782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7331887" y="2181982"/>
              <a:ext cx="962029" cy="106196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5322C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8548210" y="2833077"/>
              <a:ext cx="1403600" cy="1549387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</p:grpSp>
      <p:sp>
        <p:nvSpPr>
          <p:cNvPr id="101" name="Google Shape;101;p6"/>
          <p:cNvSpPr txBox="1">
            <a:spLocks noGrp="1"/>
          </p:cNvSpPr>
          <p:nvPr>
            <p:ph type="title"/>
          </p:nvPr>
        </p:nvSpPr>
        <p:spPr>
          <a:xfrm>
            <a:off x="1038800" y="1114667"/>
            <a:ext cx="8014000" cy="52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6"/>
          <p:cNvSpPr txBox="1">
            <a:spLocks noGrp="1"/>
          </p:cNvSpPr>
          <p:nvPr>
            <p:ph type="body" idx="1"/>
          </p:nvPr>
        </p:nvSpPr>
        <p:spPr>
          <a:xfrm>
            <a:off x="1038767" y="2004733"/>
            <a:ext cx="3744400" cy="435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⬢"/>
              <a:defRPr sz="26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⬡"/>
              <a:defRPr sz="26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⬡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103" name="Google Shape;103;p6"/>
          <p:cNvSpPr txBox="1">
            <a:spLocks noGrp="1"/>
          </p:cNvSpPr>
          <p:nvPr>
            <p:ph type="body" idx="2"/>
          </p:nvPr>
        </p:nvSpPr>
        <p:spPr>
          <a:xfrm>
            <a:off x="5308405" y="2004733"/>
            <a:ext cx="3744400" cy="435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⬢"/>
              <a:defRPr sz="2667"/>
            </a:lvl1pPr>
            <a:lvl2pPr marL="1219170" lvl="1" indent="-423323" rtl="0">
              <a:spcBef>
                <a:spcPts val="1067"/>
              </a:spcBef>
              <a:spcAft>
                <a:spcPts val="0"/>
              </a:spcAft>
              <a:buSzPts val="1400"/>
              <a:buChar char="⬡"/>
              <a:defRPr sz="2667"/>
            </a:lvl2pPr>
            <a:lvl3pPr marL="1828754" lvl="2" indent="-423323" rtl="0">
              <a:spcBef>
                <a:spcPts val="1067"/>
              </a:spcBef>
              <a:spcAft>
                <a:spcPts val="0"/>
              </a:spcAft>
              <a:buSzPts val="1400"/>
              <a:buChar char="⬡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96776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 - Color background">
    <p:bg>
      <p:bgPr>
        <a:solidFill>
          <a:schemeClr val="accen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174" name="Google Shape;174;p11"/>
          <p:cNvGrpSpPr/>
          <p:nvPr/>
        </p:nvGrpSpPr>
        <p:grpSpPr>
          <a:xfrm>
            <a:off x="-1308100" y="-104133"/>
            <a:ext cx="15355125" cy="6962069"/>
            <a:chOff x="-981075" y="-78100"/>
            <a:chExt cx="11516344" cy="5221552"/>
          </a:xfrm>
        </p:grpSpPr>
        <p:sp>
          <p:nvSpPr>
            <p:cNvPr id="175" name="Google Shape;175;p11"/>
            <p:cNvSpPr/>
            <p:nvPr/>
          </p:nvSpPr>
          <p:spPr>
            <a:xfrm rot="10800000">
              <a:off x="4304464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76" name="Google Shape;176;p11"/>
            <p:cNvSpPr/>
            <p:nvPr/>
          </p:nvSpPr>
          <p:spPr>
            <a:xfrm rot="10800000">
              <a:off x="6419277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77" name="Google Shape;177;p11"/>
            <p:cNvSpPr/>
            <p:nvPr/>
          </p:nvSpPr>
          <p:spPr>
            <a:xfrm rot="10800000">
              <a:off x="2189989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1133400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79" name="Google Shape;179;p11"/>
            <p:cNvSpPr/>
            <p:nvPr/>
          </p:nvSpPr>
          <p:spPr>
            <a:xfrm>
              <a:off x="3247913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0" name="Google Shape;180;p11"/>
            <p:cNvSpPr/>
            <p:nvPr/>
          </p:nvSpPr>
          <p:spPr>
            <a:xfrm>
              <a:off x="7476888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1" name="Google Shape;181;p11"/>
            <p:cNvSpPr/>
            <p:nvPr/>
          </p:nvSpPr>
          <p:spPr>
            <a:xfrm>
              <a:off x="7620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2" name="Google Shape;182;p11"/>
            <p:cNvSpPr/>
            <p:nvPr/>
          </p:nvSpPr>
          <p:spPr>
            <a:xfrm>
              <a:off x="2190677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3" name="Google Shape;183;p11"/>
            <p:cNvSpPr/>
            <p:nvPr/>
          </p:nvSpPr>
          <p:spPr>
            <a:xfrm>
              <a:off x="641963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4" name="Google Shape;184;p11"/>
            <p:cNvSpPr/>
            <p:nvPr/>
          </p:nvSpPr>
          <p:spPr>
            <a:xfrm>
              <a:off x="8534106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-98107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3247878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536235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7848601" y="18269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1448201" y="-781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-581024" y="334095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1152450" y="131360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92" name="Google Shape;192;p11"/>
            <p:cNvSpPr/>
            <p:nvPr/>
          </p:nvSpPr>
          <p:spPr>
            <a:xfrm>
              <a:off x="7496375" y="316145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93" name="Google Shape;193;p11"/>
            <p:cNvSpPr/>
            <p:nvPr/>
          </p:nvSpPr>
          <p:spPr>
            <a:xfrm rot="10800000">
              <a:off x="7744475" y="-9"/>
              <a:ext cx="1027674" cy="752485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15146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ABLE OF CONTENT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4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8548300" y="28292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6889500" y="25350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8548300" y="4062133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6889500" y="3730633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8548300" y="5247267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6889500" y="4926267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967667" y="2829200"/>
            <a:ext cx="26800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3770100" y="2535000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967667" y="4062133"/>
            <a:ext cx="26800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3770100" y="3730633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967667" y="5247267"/>
            <a:ext cx="26800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3770100" y="4926267"/>
            <a:ext cx="1569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32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857984" y="273435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857984" y="39666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857984" y="51518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8566017" y="2734351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8566017" y="396661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8566017" y="51518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24448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6524933" y="2316667"/>
            <a:ext cx="47072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48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6524933" y="3661833"/>
            <a:ext cx="4610000" cy="1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6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6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6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6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6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6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6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6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764593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1093241" y="44535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8579541" y="44535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4845241" y="4453500"/>
            <a:ext cx="25192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67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968841" y="43660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8455141" y="43660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4720841" y="43660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4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884911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2773584" y="1722200"/>
            <a:ext cx="6547600" cy="341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6"/>
          <p:cNvSpPr txBox="1">
            <a:spLocks noGrp="1"/>
          </p:cNvSpPr>
          <p:nvPr>
            <p:ph type="ctrTitle"/>
          </p:nvPr>
        </p:nvSpPr>
        <p:spPr>
          <a:xfrm>
            <a:off x="3693800" y="2077733"/>
            <a:ext cx="4707200" cy="258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600">
                <a:solidFill>
                  <a:srgbClr val="0E2A4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6933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1"/>
          </p:nvPr>
        </p:nvSpPr>
        <p:spPr>
          <a:xfrm>
            <a:off x="3742400" y="2343400"/>
            <a:ext cx="4610000" cy="1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600">
                <a:solidFill>
                  <a:srgbClr val="0E2A47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6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104904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308100" y="-104133"/>
            <a:ext cx="15355125" cy="6962069"/>
            <a:chOff x="-981075" y="-78100"/>
            <a:chExt cx="11516344" cy="5221552"/>
          </a:xfrm>
        </p:grpSpPr>
        <p:sp>
          <p:nvSpPr>
            <p:cNvPr id="11" name="Google Shape;11;p2"/>
            <p:cNvSpPr/>
            <p:nvPr/>
          </p:nvSpPr>
          <p:spPr>
            <a:xfrm rot="10800000">
              <a:off x="4304464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rot="10800000">
              <a:off x="6419277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10800000">
              <a:off x="2189989" y="-3"/>
              <a:ext cx="2002536" cy="734878"/>
            </a:xfrm>
            <a:custGeom>
              <a:avLst/>
              <a:gdLst/>
              <a:ahLst/>
              <a:cxnLst/>
              <a:rect l="l" t="t" r="r" b="b"/>
              <a:pathLst>
                <a:path w="21600" h="21175" extrusionOk="0">
                  <a:moveTo>
                    <a:pt x="21600" y="21175"/>
                  </a:moveTo>
                  <a:lnTo>
                    <a:pt x="21600" y="20652"/>
                  </a:lnTo>
                  <a:cubicBezTo>
                    <a:pt x="21600" y="17251"/>
                    <a:pt x="20920" y="14109"/>
                    <a:pt x="19815" y="12409"/>
                  </a:cubicBezTo>
                  <a:lnTo>
                    <a:pt x="12585" y="1274"/>
                  </a:lnTo>
                  <a:cubicBezTo>
                    <a:pt x="11480" y="-425"/>
                    <a:pt x="10120" y="-425"/>
                    <a:pt x="9015" y="1274"/>
                  </a:cubicBezTo>
                  <a:lnTo>
                    <a:pt x="1785" y="12409"/>
                  </a:lnTo>
                  <a:cubicBezTo>
                    <a:pt x="680" y="14108"/>
                    <a:pt x="0" y="17251"/>
                    <a:pt x="0" y="20652"/>
                  </a:cubicBezTo>
                  <a:lnTo>
                    <a:pt x="0" y="2117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133400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247913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476888" y="4039228"/>
              <a:ext cx="2001186" cy="1104224"/>
            </a:xfrm>
            <a:custGeom>
              <a:avLst/>
              <a:gdLst/>
              <a:ahLst/>
              <a:cxnLst/>
              <a:rect l="l" t="t" r="r" b="b"/>
              <a:pathLst>
                <a:path w="21600" h="21315" extrusionOk="0">
                  <a:moveTo>
                    <a:pt x="21600" y="21315"/>
                  </a:moveTo>
                  <a:lnTo>
                    <a:pt x="21600" y="13849"/>
                  </a:lnTo>
                  <a:cubicBezTo>
                    <a:pt x="21600" y="11569"/>
                    <a:pt x="20920" y="9461"/>
                    <a:pt x="19816" y="8321"/>
                  </a:cubicBezTo>
                  <a:lnTo>
                    <a:pt x="12585" y="855"/>
                  </a:lnTo>
                  <a:cubicBezTo>
                    <a:pt x="11480" y="-285"/>
                    <a:pt x="10120" y="-285"/>
                    <a:pt x="9015" y="855"/>
                  </a:cubicBezTo>
                  <a:lnTo>
                    <a:pt x="1785" y="8321"/>
                  </a:lnTo>
                  <a:cubicBezTo>
                    <a:pt x="680" y="9461"/>
                    <a:pt x="0" y="11569"/>
                    <a:pt x="0" y="13849"/>
                  </a:cubicBezTo>
                  <a:lnTo>
                    <a:pt x="0" y="21315"/>
                  </a:ln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620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190677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419630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534106" y="22008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98107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247878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362355" y="372088"/>
              <a:ext cx="2001163" cy="220898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FFFFFF">
                <a:alpha val="1006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48601" y="18269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448201" y="-7810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581024" y="3340950"/>
              <a:ext cx="1371581" cy="1514058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152450" y="131360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496375" y="3161451"/>
              <a:ext cx="723479" cy="798620"/>
            </a:xfrm>
            <a:custGeom>
              <a:avLst/>
              <a:gdLst/>
              <a:ahLst/>
              <a:cxnLst/>
              <a:rect l="l" t="t" r="r" b="b"/>
              <a:pathLst>
                <a:path w="21598" h="21315" extrusionOk="0">
                  <a:moveTo>
                    <a:pt x="21599" y="14389"/>
                  </a:moveTo>
                  <a:lnTo>
                    <a:pt x="21599" y="6924"/>
                  </a:lnTo>
                  <a:cubicBezTo>
                    <a:pt x="21599" y="5784"/>
                    <a:pt x="20918" y="4730"/>
                    <a:pt x="19814" y="4161"/>
                  </a:cubicBezTo>
                  <a:lnTo>
                    <a:pt x="12583" y="428"/>
                  </a:lnTo>
                  <a:cubicBezTo>
                    <a:pt x="11478" y="-142"/>
                    <a:pt x="10118" y="-142"/>
                    <a:pt x="9013" y="428"/>
                  </a:cubicBezTo>
                  <a:lnTo>
                    <a:pt x="1783" y="4161"/>
                  </a:lnTo>
                  <a:cubicBezTo>
                    <a:pt x="679" y="4731"/>
                    <a:pt x="0" y="5784"/>
                    <a:pt x="0" y="6924"/>
                  </a:cubicBezTo>
                  <a:lnTo>
                    <a:pt x="0" y="14392"/>
                  </a:lnTo>
                  <a:cubicBezTo>
                    <a:pt x="1" y="15532"/>
                    <a:pt x="681" y="16585"/>
                    <a:pt x="1785" y="17155"/>
                  </a:cubicBezTo>
                  <a:lnTo>
                    <a:pt x="9016" y="20888"/>
                  </a:lnTo>
                  <a:cubicBezTo>
                    <a:pt x="10120" y="21458"/>
                    <a:pt x="11481" y="21458"/>
                    <a:pt x="12585" y="20888"/>
                  </a:cubicBezTo>
                  <a:lnTo>
                    <a:pt x="19816" y="17155"/>
                  </a:lnTo>
                  <a:cubicBezTo>
                    <a:pt x="20920" y="16584"/>
                    <a:pt x="21600" y="15530"/>
                    <a:pt x="21599" y="14389"/>
                  </a:cubicBez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 rot="10800000">
              <a:off x="7744475" y="-9"/>
              <a:ext cx="1027674" cy="752485"/>
            </a:xfrm>
            <a:custGeom>
              <a:avLst/>
              <a:gdLst/>
              <a:ahLst/>
              <a:cxnLst/>
              <a:rect l="l" t="t" r="r" b="b"/>
              <a:pathLst>
                <a:path w="21600" h="21385" extrusionOk="0">
                  <a:moveTo>
                    <a:pt x="21600" y="21385"/>
                  </a:moveTo>
                  <a:lnTo>
                    <a:pt x="21600" y="10472"/>
                  </a:lnTo>
                  <a:cubicBezTo>
                    <a:pt x="21600" y="8748"/>
                    <a:pt x="20920" y="7155"/>
                    <a:pt x="19816" y="6292"/>
                  </a:cubicBezTo>
                  <a:lnTo>
                    <a:pt x="12585" y="647"/>
                  </a:lnTo>
                  <a:cubicBezTo>
                    <a:pt x="11480" y="-215"/>
                    <a:pt x="10120" y="-215"/>
                    <a:pt x="9015" y="647"/>
                  </a:cubicBezTo>
                  <a:lnTo>
                    <a:pt x="1785" y="6292"/>
                  </a:lnTo>
                  <a:cubicBezTo>
                    <a:pt x="680" y="7154"/>
                    <a:pt x="0" y="8748"/>
                    <a:pt x="0" y="10472"/>
                  </a:cubicBezTo>
                  <a:lnTo>
                    <a:pt x="0" y="21385"/>
                  </a:lnTo>
                  <a:close/>
                </a:path>
              </a:pathLst>
            </a:custGeom>
            <a:solidFill>
              <a:srgbClr val="4F0089">
                <a:alpha val="15080"/>
              </a:srgbClr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i="0" u="none" strike="noStrike" cap="none">
                <a:solidFill>
                  <a:srgbClr val="000000"/>
                </a:solidFill>
              </a:endParaRPr>
            </a:p>
          </p:txBody>
        </p:sp>
      </p:grpSp>
      <p:sp>
        <p:nvSpPr>
          <p:cNvPr id="30" name="Google Shape;30;p2"/>
          <p:cNvSpPr txBox="1">
            <a:spLocks noGrp="1"/>
          </p:cNvSpPr>
          <p:nvPr>
            <p:ph type="ctrTitle"/>
          </p:nvPr>
        </p:nvSpPr>
        <p:spPr>
          <a:xfrm>
            <a:off x="937200" y="4333433"/>
            <a:ext cx="6606800" cy="154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4488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2369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171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8306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66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5412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803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3851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36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978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01517-D43C-4399-A9B6-49B5C58482B2}" type="datetimeFigureOut">
              <a:rPr lang="en-IN" smtClean="0"/>
              <a:t>22-08-2022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EBECA-DE0D-49FB-AA94-1E8FC01A0C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2308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8800" y="1114667"/>
            <a:ext cx="80140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tamaran"/>
              <a:buNone/>
              <a:defRPr sz="3200" b="1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8800" y="2004733"/>
            <a:ext cx="8014000" cy="38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atamaran Thin"/>
              <a:buChar char="⬢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atamaran Thin"/>
              <a:buChar char="⬡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Catamaran Thin"/>
              <a:buChar char="⬡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●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tamaran Thin"/>
              <a:buChar char="○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Catamaran Thin"/>
              <a:buChar char="■"/>
              <a:defRPr sz="2400">
                <a:solidFill>
                  <a:schemeClr val="dk1"/>
                </a:solidFill>
                <a:latin typeface="Catamaran Thin"/>
                <a:ea typeface="Catamaran Thin"/>
                <a:cs typeface="Catamaran Thin"/>
                <a:sym typeface="Catamaran Thi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733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r" rtl="0">
              <a:buNone/>
              <a:defRPr sz="1733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r" rtl="0">
              <a:buNone/>
              <a:defRPr sz="1733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r" rtl="0">
              <a:buNone/>
              <a:defRPr sz="1733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r" rtl="0">
              <a:buNone/>
              <a:defRPr sz="1733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r" rtl="0">
              <a:buNone/>
              <a:defRPr sz="1733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r" rtl="0">
              <a:buNone/>
              <a:defRPr sz="1733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r" rtl="0">
              <a:buNone/>
              <a:defRPr sz="1733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r" rtl="0">
              <a:buNone/>
              <a:defRPr sz="1733">
                <a:solidFill>
                  <a:schemeClr val="accen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7490060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23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4133203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6000"/>
          </a:stretch>
        </a:blip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C831DC-D594-0A8F-399E-68ED0D8BC4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4" r="667" b="1"/>
          <a:stretch/>
        </p:blipFill>
        <p:spPr>
          <a:xfrm>
            <a:off x="0" y="314960"/>
            <a:ext cx="12110720" cy="62572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140E795-5164-607F-B5AA-67455A949B48}"/>
              </a:ext>
            </a:extLst>
          </p:cNvPr>
          <p:cNvSpPr txBox="1"/>
          <p:nvPr/>
        </p:nvSpPr>
        <p:spPr>
          <a:xfrm flipH="1">
            <a:off x="3894907" y="165463"/>
            <a:ext cx="5762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Upload Videos Page</a:t>
            </a:r>
          </a:p>
        </p:txBody>
      </p:sp>
    </p:spTree>
    <p:extLst>
      <p:ext uri="{BB962C8B-B14F-4D97-AF65-F5344CB8AC3E}">
        <p14:creationId xmlns:p14="http://schemas.microsoft.com/office/powerpoint/2010/main" val="2431085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A37061-D83B-81E4-5231-9B943C872A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" r="1084" b="-1"/>
          <a:stretch/>
        </p:blipFill>
        <p:spPr>
          <a:xfrm>
            <a:off x="0" y="314959"/>
            <a:ext cx="12059920" cy="626046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51B202-A77D-83A0-4A99-A8F2D88AF81C}"/>
              </a:ext>
            </a:extLst>
          </p:cNvPr>
          <p:cNvSpPr txBox="1"/>
          <p:nvPr/>
        </p:nvSpPr>
        <p:spPr>
          <a:xfrm flipH="1">
            <a:off x="3659775" y="282576"/>
            <a:ext cx="60676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Upload Files and Folders Page</a:t>
            </a:r>
          </a:p>
        </p:txBody>
      </p:sp>
    </p:spTree>
    <p:extLst>
      <p:ext uri="{BB962C8B-B14F-4D97-AF65-F5344CB8AC3E}">
        <p14:creationId xmlns:p14="http://schemas.microsoft.com/office/powerpoint/2010/main" val="3772424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50AAB7-9F5D-8B11-BC4B-E47721693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9092"/>
            <a:ext cx="12192000" cy="63267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E75CD2-D615-FC28-3AE4-08096DF7A2FD}"/>
              </a:ext>
            </a:extLst>
          </p:cNvPr>
          <p:cNvSpPr txBox="1"/>
          <p:nvPr/>
        </p:nvSpPr>
        <p:spPr>
          <a:xfrm>
            <a:off x="4249783" y="104503"/>
            <a:ext cx="7550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My Meetings Page</a:t>
            </a:r>
          </a:p>
        </p:txBody>
      </p:sp>
    </p:spTree>
    <p:extLst>
      <p:ext uri="{BB962C8B-B14F-4D97-AF65-F5344CB8AC3E}">
        <p14:creationId xmlns:p14="http://schemas.microsoft.com/office/powerpoint/2010/main" val="2271970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F259714-D9F9-E1D1-30DB-857BB56614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917"/>
          <a:stretch/>
        </p:blipFill>
        <p:spPr>
          <a:xfrm>
            <a:off x="0" y="285750"/>
            <a:ext cx="12080240" cy="6286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70AB5E-2650-CC30-4802-63FBB0632ACB}"/>
              </a:ext>
            </a:extLst>
          </p:cNvPr>
          <p:cNvSpPr txBox="1"/>
          <p:nvPr/>
        </p:nvSpPr>
        <p:spPr>
          <a:xfrm>
            <a:off x="3709851" y="357052"/>
            <a:ext cx="7471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0000"/>
                </a:solidFill>
              </a:rPr>
              <a:t>Schedule a Meeting Page</a:t>
            </a:r>
          </a:p>
        </p:txBody>
      </p:sp>
    </p:spTree>
    <p:extLst>
      <p:ext uri="{BB962C8B-B14F-4D97-AF65-F5344CB8AC3E}">
        <p14:creationId xmlns:p14="http://schemas.microsoft.com/office/powerpoint/2010/main" val="7968803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6BDE2D-CFD7-8E5F-D770-D5AFDAD285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3"/>
          <a:stretch/>
        </p:blipFill>
        <p:spPr>
          <a:xfrm>
            <a:off x="0" y="850990"/>
            <a:ext cx="12192000" cy="63055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0FA6A7-1F34-789D-80C3-0DBD611893F8}"/>
              </a:ext>
            </a:extLst>
          </p:cNvPr>
          <p:cNvSpPr txBox="1"/>
          <p:nvPr/>
        </p:nvSpPr>
        <p:spPr>
          <a:xfrm>
            <a:off x="4267200" y="139337"/>
            <a:ext cx="65488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Live Session Page</a:t>
            </a:r>
          </a:p>
        </p:txBody>
      </p:sp>
    </p:spTree>
    <p:extLst>
      <p:ext uri="{BB962C8B-B14F-4D97-AF65-F5344CB8AC3E}">
        <p14:creationId xmlns:p14="http://schemas.microsoft.com/office/powerpoint/2010/main" val="56047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D5BBFD-6DAF-099D-A66D-A877C60D16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937" r="583" b="2547"/>
          <a:stretch/>
        </p:blipFill>
        <p:spPr>
          <a:xfrm>
            <a:off x="0" y="875212"/>
            <a:ext cx="12120880" cy="60858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080A50-0BD5-C19E-B8C0-9F1AAC9F0ADF}"/>
              </a:ext>
            </a:extLst>
          </p:cNvPr>
          <p:cNvSpPr txBox="1"/>
          <p:nvPr/>
        </p:nvSpPr>
        <p:spPr>
          <a:xfrm>
            <a:off x="4197531" y="217714"/>
            <a:ext cx="6932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Search Course Page</a:t>
            </a:r>
          </a:p>
        </p:txBody>
      </p:sp>
    </p:spTree>
    <p:extLst>
      <p:ext uri="{BB962C8B-B14F-4D97-AF65-F5344CB8AC3E}">
        <p14:creationId xmlns:p14="http://schemas.microsoft.com/office/powerpoint/2010/main" val="1488825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580DCC-47FA-5395-6ADB-0D798AB4C5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"/>
          <a:stretch/>
        </p:blipFill>
        <p:spPr>
          <a:xfrm>
            <a:off x="0" y="703762"/>
            <a:ext cx="12151360" cy="6286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FCC2A4-760A-087E-4E60-4A60631BC3D1}"/>
              </a:ext>
            </a:extLst>
          </p:cNvPr>
          <p:cNvSpPr txBox="1"/>
          <p:nvPr/>
        </p:nvSpPr>
        <p:spPr>
          <a:xfrm flipH="1">
            <a:off x="4373879" y="118987"/>
            <a:ext cx="58499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0000"/>
                </a:solidFill>
              </a:rPr>
              <a:t>Tutor Profile Page</a:t>
            </a:r>
          </a:p>
        </p:txBody>
      </p:sp>
    </p:spTree>
    <p:extLst>
      <p:ext uri="{BB962C8B-B14F-4D97-AF65-F5344CB8AC3E}">
        <p14:creationId xmlns:p14="http://schemas.microsoft.com/office/powerpoint/2010/main" val="2413094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8F6290-F6A9-6F36-5E01-19D9D70439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7"/>
          <a:stretch/>
        </p:blipFill>
        <p:spPr>
          <a:xfrm>
            <a:off x="0" y="381544"/>
            <a:ext cx="12110720" cy="6286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CBC867-ECD5-CF5E-307D-A7C07DA48B95}"/>
              </a:ext>
            </a:extLst>
          </p:cNvPr>
          <p:cNvSpPr txBox="1"/>
          <p:nvPr/>
        </p:nvSpPr>
        <p:spPr>
          <a:xfrm>
            <a:off x="4293326" y="423454"/>
            <a:ext cx="5686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0000"/>
                </a:solidFill>
              </a:rPr>
              <a:t>About Course Page</a:t>
            </a:r>
          </a:p>
        </p:txBody>
      </p:sp>
    </p:spTree>
    <p:extLst>
      <p:ext uri="{BB962C8B-B14F-4D97-AF65-F5344CB8AC3E}">
        <p14:creationId xmlns:p14="http://schemas.microsoft.com/office/powerpoint/2010/main" val="3118978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D38C49-E777-CA91-F784-93DED7053B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" r="667"/>
          <a:stretch/>
        </p:blipFill>
        <p:spPr>
          <a:xfrm>
            <a:off x="165463" y="581541"/>
            <a:ext cx="12110720" cy="62764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4A9F56-277F-1E29-D19A-E1B42F7D2ECD}"/>
              </a:ext>
            </a:extLst>
          </p:cNvPr>
          <p:cNvSpPr txBox="1"/>
          <p:nvPr/>
        </p:nvSpPr>
        <p:spPr>
          <a:xfrm>
            <a:off x="4214948" y="60960"/>
            <a:ext cx="5434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FF0000"/>
                </a:solidFill>
              </a:rPr>
              <a:t>Watch Video Page</a:t>
            </a:r>
          </a:p>
        </p:txBody>
      </p:sp>
    </p:spTree>
    <p:extLst>
      <p:ext uri="{BB962C8B-B14F-4D97-AF65-F5344CB8AC3E}">
        <p14:creationId xmlns:p14="http://schemas.microsoft.com/office/powerpoint/2010/main" val="87950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1">
            <a:extLst>
              <a:ext uri="{FF2B5EF4-FFF2-40B4-BE49-F238E27FC236}">
                <a16:creationId xmlns:a16="http://schemas.microsoft.com/office/drawing/2014/main" id="{3963A33B-34AB-9F9D-49F6-91EA59D16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5600" y="412360"/>
            <a:ext cx="11360800" cy="8088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lgerian" panose="04020705040A02060702" pitchFamily="82" charset="0"/>
              </a:rPr>
              <a:t>Guided by- </a:t>
            </a:r>
            <a:r>
              <a:rPr lang="en-US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Prof. </a:t>
            </a:r>
            <a:r>
              <a:rPr lang="en-US" dirty="0" err="1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Debendra</a:t>
            </a:r>
            <a:r>
              <a:rPr lang="en-US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 Maharana</a:t>
            </a:r>
            <a:endParaRPr lang="en-IN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graphicFrame>
        <p:nvGraphicFramePr>
          <p:cNvPr id="37" name="Table 37">
            <a:extLst>
              <a:ext uri="{FF2B5EF4-FFF2-40B4-BE49-F238E27FC236}">
                <a16:creationId xmlns:a16="http://schemas.microsoft.com/office/drawing/2014/main" id="{99BF0648-80A3-2164-3A81-9ABFD675BA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611240"/>
              </p:ext>
            </p:extLst>
          </p:nvPr>
        </p:nvGraphicFramePr>
        <p:xfrm>
          <a:off x="2261988" y="1615060"/>
          <a:ext cx="7234882" cy="51785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57692">
                  <a:extLst>
                    <a:ext uri="{9D8B030D-6E8A-4147-A177-3AD203B41FA5}">
                      <a16:colId xmlns:a16="http://schemas.microsoft.com/office/drawing/2014/main" val="1799063717"/>
                    </a:ext>
                  </a:extLst>
                </a:gridCol>
                <a:gridCol w="2938595">
                  <a:extLst>
                    <a:ext uri="{9D8B030D-6E8A-4147-A177-3AD203B41FA5}">
                      <a16:colId xmlns:a16="http://schemas.microsoft.com/office/drawing/2014/main" val="805167650"/>
                    </a:ext>
                  </a:extLst>
                </a:gridCol>
                <a:gridCol w="2938595">
                  <a:extLst>
                    <a:ext uri="{9D8B030D-6E8A-4147-A177-3AD203B41FA5}">
                      <a16:colId xmlns:a16="http://schemas.microsoft.com/office/drawing/2014/main" val="4292974774"/>
                    </a:ext>
                  </a:extLst>
                </a:gridCol>
              </a:tblGrid>
              <a:tr h="607369">
                <a:tc>
                  <a:txBody>
                    <a:bodyPr/>
                    <a:lstStyle/>
                    <a:p>
                      <a:r>
                        <a:rPr lang="en-US" sz="2500" b="1" dirty="0"/>
                        <a:t>S.N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Name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Registration No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4023352170"/>
                  </a:ext>
                </a:extLst>
              </a:tr>
              <a:tr h="600273">
                <a:tc>
                  <a:txBody>
                    <a:bodyPr/>
                    <a:lstStyle/>
                    <a:p>
                      <a:r>
                        <a:rPr lang="en-US" sz="2500" b="1" dirty="0"/>
                        <a:t>1.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Abdul Naseer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200101120002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216974174"/>
                  </a:ext>
                </a:extLst>
              </a:tr>
              <a:tr h="607369">
                <a:tc>
                  <a:txBody>
                    <a:bodyPr/>
                    <a:lstStyle/>
                    <a:p>
                      <a:r>
                        <a:rPr lang="en-US" sz="2500" b="1" dirty="0"/>
                        <a:t>2.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 err="1"/>
                        <a:t>Srija</a:t>
                      </a:r>
                      <a:r>
                        <a:rPr lang="en-US" sz="2500" b="1" dirty="0"/>
                        <a:t> Tripathy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200101120006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2015089422"/>
                  </a:ext>
                </a:extLst>
              </a:tr>
              <a:tr h="880703">
                <a:tc>
                  <a:txBody>
                    <a:bodyPr/>
                    <a:lstStyle/>
                    <a:p>
                      <a:r>
                        <a:rPr lang="en-IN" sz="2500" b="1" dirty="0"/>
                        <a:t>3.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500" b="1" dirty="0" err="1"/>
                        <a:t>Tangudu</a:t>
                      </a:r>
                      <a:r>
                        <a:rPr lang="en-US" sz="2500" b="1" dirty="0"/>
                        <a:t> </a:t>
                      </a:r>
                      <a:r>
                        <a:rPr lang="en-US" sz="2500" b="1" dirty="0" err="1"/>
                        <a:t>Sravani</a:t>
                      </a:r>
                      <a:endParaRPr lang="en-IN" sz="2500" b="1" dirty="0"/>
                    </a:p>
                    <a:p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500" b="1" dirty="0"/>
                        <a:t>200101120010</a:t>
                      </a:r>
                      <a:endParaRPr lang="en-IN" sz="2500" b="1" dirty="0"/>
                    </a:p>
                    <a:p>
                      <a:endParaRPr lang="en-IN" sz="2500" b="1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532758699"/>
                  </a:ext>
                </a:extLst>
              </a:tr>
              <a:tr h="607369">
                <a:tc>
                  <a:txBody>
                    <a:bodyPr/>
                    <a:lstStyle/>
                    <a:p>
                      <a:r>
                        <a:rPr lang="en-US" sz="2500" b="1" dirty="0"/>
                        <a:t>4.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Shankar Pradhan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200101120013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2936579898"/>
                  </a:ext>
                </a:extLst>
              </a:tr>
              <a:tr h="607369">
                <a:tc>
                  <a:txBody>
                    <a:bodyPr/>
                    <a:lstStyle/>
                    <a:p>
                      <a:r>
                        <a:rPr lang="en-US" sz="2500" b="1" dirty="0"/>
                        <a:t>5.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Anil Varma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200101120019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241662828"/>
                  </a:ext>
                </a:extLst>
              </a:tr>
              <a:tr h="607369">
                <a:tc>
                  <a:txBody>
                    <a:bodyPr/>
                    <a:lstStyle/>
                    <a:p>
                      <a:r>
                        <a:rPr lang="en-US" sz="2500" b="1" dirty="0"/>
                        <a:t>6.</a:t>
                      </a:r>
                    </a:p>
                    <a:p>
                      <a:r>
                        <a:rPr lang="en-IN" sz="2500" b="1" dirty="0"/>
                        <a:t>7. </a:t>
                      </a:r>
                    </a:p>
                    <a:p>
                      <a:r>
                        <a:rPr lang="en-IN" sz="2500" b="1" dirty="0"/>
                        <a:t>8.            </a:t>
                      </a:r>
                      <a:endParaRPr lang="en-US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Satish Kumar</a:t>
                      </a:r>
                    </a:p>
                    <a:p>
                      <a:r>
                        <a:rPr lang="en-US" sz="2500" b="1" dirty="0" err="1"/>
                        <a:t>Vimlesh</a:t>
                      </a:r>
                      <a:r>
                        <a:rPr lang="en-US" sz="2500" b="1" dirty="0"/>
                        <a:t> Kumar</a:t>
                      </a:r>
                    </a:p>
                    <a:p>
                      <a:r>
                        <a:rPr lang="en-US" sz="2500" b="1" dirty="0"/>
                        <a:t>Manish Kumar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500" b="1" dirty="0"/>
                        <a:t>200101120020</a:t>
                      </a:r>
                    </a:p>
                    <a:p>
                      <a:r>
                        <a:rPr lang="en-US" sz="2500" b="1" dirty="0"/>
                        <a:t>200101120108</a:t>
                      </a:r>
                    </a:p>
                    <a:p>
                      <a:r>
                        <a:rPr lang="en-US" sz="2500" b="1" dirty="0"/>
                        <a:t>200101120109</a:t>
                      </a:r>
                      <a:endParaRPr lang="en-IN" sz="2500" b="1" dirty="0"/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0150068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340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98D86E-3819-40E8-3FBA-BF6A60BD26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66"/>
          <a:stretch/>
        </p:blipFill>
        <p:spPr>
          <a:xfrm>
            <a:off x="0" y="619760"/>
            <a:ext cx="12192000" cy="62382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CF7018-D546-9E43-B5FB-152A6A5EE324}"/>
              </a:ext>
            </a:extLst>
          </p:cNvPr>
          <p:cNvSpPr txBox="1"/>
          <p:nvPr/>
        </p:nvSpPr>
        <p:spPr>
          <a:xfrm>
            <a:off x="2503054" y="37992"/>
            <a:ext cx="684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solidFill>
                  <a:srgbClr val="FF0000"/>
                </a:solidFill>
              </a:rPr>
              <a:t>Main Page</a:t>
            </a:r>
          </a:p>
        </p:txBody>
      </p:sp>
    </p:spTree>
    <p:extLst>
      <p:ext uri="{BB962C8B-B14F-4D97-AF65-F5344CB8AC3E}">
        <p14:creationId xmlns:p14="http://schemas.microsoft.com/office/powerpoint/2010/main" val="3435686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993E3E-31AB-11D0-7EBD-6C90DAC4E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8" r="667"/>
          <a:stretch/>
        </p:blipFill>
        <p:spPr>
          <a:xfrm>
            <a:off x="40640" y="152399"/>
            <a:ext cx="12110720" cy="62261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BEF793-0E23-599B-A38D-E9A516FAD2EF}"/>
              </a:ext>
            </a:extLst>
          </p:cNvPr>
          <p:cNvSpPr txBox="1"/>
          <p:nvPr/>
        </p:nvSpPr>
        <p:spPr>
          <a:xfrm>
            <a:off x="4294910" y="152399"/>
            <a:ext cx="5735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FF0000"/>
                </a:solidFill>
              </a:rPr>
              <a:t>Registration Page</a:t>
            </a:r>
          </a:p>
        </p:txBody>
      </p:sp>
    </p:spTree>
    <p:extLst>
      <p:ext uri="{BB962C8B-B14F-4D97-AF65-F5344CB8AC3E}">
        <p14:creationId xmlns:p14="http://schemas.microsoft.com/office/powerpoint/2010/main" val="1023244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AE6F91-3526-2703-E6C7-001469014E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7" b="3212"/>
          <a:stretch/>
        </p:blipFill>
        <p:spPr>
          <a:xfrm>
            <a:off x="0" y="1033895"/>
            <a:ext cx="11714480" cy="608457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78B51B6-3AA6-1FA3-0FC1-6547E2902C59}"/>
              </a:ext>
            </a:extLst>
          </p:cNvPr>
          <p:cNvSpPr txBox="1"/>
          <p:nvPr/>
        </p:nvSpPr>
        <p:spPr>
          <a:xfrm>
            <a:off x="5070763" y="166254"/>
            <a:ext cx="57727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Login Page</a:t>
            </a:r>
          </a:p>
        </p:txBody>
      </p:sp>
    </p:spTree>
    <p:extLst>
      <p:ext uri="{BB962C8B-B14F-4D97-AF65-F5344CB8AC3E}">
        <p14:creationId xmlns:p14="http://schemas.microsoft.com/office/powerpoint/2010/main" val="2728103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F2611D-0466-7955-7E35-DC444F6BB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" y="721360"/>
            <a:ext cx="11142035" cy="58318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3907B7-4635-6B10-5153-567292C03089}"/>
              </a:ext>
            </a:extLst>
          </p:cNvPr>
          <p:cNvSpPr txBox="1"/>
          <p:nvPr/>
        </p:nvSpPr>
        <p:spPr>
          <a:xfrm>
            <a:off x="4701308" y="110837"/>
            <a:ext cx="6216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1087935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B021BD-39CD-AFBD-161C-BD7E071673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6" r="1166" b="2804"/>
          <a:stretch/>
        </p:blipFill>
        <p:spPr>
          <a:xfrm>
            <a:off x="0" y="944880"/>
            <a:ext cx="12049760" cy="607568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2001F44-1937-EDF6-1FC1-F883E8564820}"/>
              </a:ext>
            </a:extLst>
          </p:cNvPr>
          <p:cNvSpPr/>
          <p:nvPr/>
        </p:nvSpPr>
        <p:spPr>
          <a:xfrm>
            <a:off x="4294909" y="877455"/>
            <a:ext cx="3519055" cy="56157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400" b="1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3921B1-0F97-84F1-A025-0A47418C1722}"/>
              </a:ext>
            </a:extLst>
          </p:cNvPr>
          <p:cNvSpPr txBox="1"/>
          <p:nvPr/>
        </p:nvSpPr>
        <p:spPr>
          <a:xfrm>
            <a:off x="4738254" y="944880"/>
            <a:ext cx="3823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i="1" dirty="0"/>
              <a:t>Tutor Profile</a:t>
            </a:r>
          </a:p>
          <a:p>
            <a:endParaRPr lang="en-IN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A7C999-6BC2-7C0D-83C4-B284D2B23FE3}"/>
              </a:ext>
            </a:extLst>
          </p:cNvPr>
          <p:cNvSpPr txBox="1"/>
          <p:nvPr/>
        </p:nvSpPr>
        <p:spPr>
          <a:xfrm flipH="1">
            <a:off x="4580774" y="254398"/>
            <a:ext cx="7075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Tutor Profile Page</a:t>
            </a:r>
          </a:p>
        </p:txBody>
      </p:sp>
    </p:spTree>
    <p:extLst>
      <p:ext uri="{BB962C8B-B14F-4D97-AF65-F5344CB8AC3E}">
        <p14:creationId xmlns:p14="http://schemas.microsoft.com/office/powerpoint/2010/main" val="2109994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85EB7D-7D45-C5FE-481B-6E468E6075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2" r="667" b="3514"/>
          <a:stretch/>
        </p:blipFill>
        <p:spPr>
          <a:xfrm>
            <a:off x="0" y="1318029"/>
            <a:ext cx="12110720" cy="598424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69E50CF-78FC-A4AF-E07B-F6E5B5B0B6D8}"/>
              </a:ext>
            </a:extLst>
          </p:cNvPr>
          <p:cNvSpPr/>
          <p:nvPr/>
        </p:nvSpPr>
        <p:spPr>
          <a:xfrm>
            <a:off x="3879273" y="960582"/>
            <a:ext cx="4673600" cy="95134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52EB17-B823-FFBB-C2C5-391088A3398F}"/>
              </a:ext>
            </a:extLst>
          </p:cNvPr>
          <p:cNvSpPr txBox="1"/>
          <p:nvPr/>
        </p:nvSpPr>
        <p:spPr>
          <a:xfrm>
            <a:off x="4553528" y="1113088"/>
            <a:ext cx="467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Student Profile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10B6B3-DEAB-9EE3-E1F0-A1B45650CC96}"/>
              </a:ext>
            </a:extLst>
          </p:cNvPr>
          <p:cNvSpPr txBox="1"/>
          <p:nvPr/>
        </p:nvSpPr>
        <p:spPr>
          <a:xfrm>
            <a:off x="4424218" y="258639"/>
            <a:ext cx="65485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Student Profile Page</a:t>
            </a:r>
          </a:p>
        </p:txBody>
      </p:sp>
    </p:spTree>
    <p:extLst>
      <p:ext uri="{BB962C8B-B14F-4D97-AF65-F5344CB8AC3E}">
        <p14:creationId xmlns:p14="http://schemas.microsoft.com/office/powerpoint/2010/main" val="772157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679A12-6363-1E35-7630-AD1A3CE319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66"/>
          <a:stretch/>
        </p:blipFill>
        <p:spPr>
          <a:xfrm>
            <a:off x="0" y="470478"/>
            <a:ext cx="12049760" cy="6286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6BC9258-C870-4020-C280-7C258A89DB5B}"/>
              </a:ext>
            </a:extLst>
          </p:cNvPr>
          <p:cNvSpPr txBox="1"/>
          <p:nvPr/>
        </p:nvSpPr>
        <p:spPr>
          <a:xfrm flipH="1">
            <a:off x="4192847" y="470478"/>
            <a:ext cx="6069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Add Courses Page</a:t>
            </a:r>
          </a:p>
        </p:txBody>
      </p:sp>
    </p:spTree>
    <p:extLst>
      <p:ext uri="{BB962C8B-B14F-4D97-AF65-F5344CB8AC3E}">
        <p14:creationId xmlns:p14="http://schemas.microsoft.com/office/powerpoint/2010/main" val="2815284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auphin template">
  <a:themeElements>
    <a:clrScheme name="Custom 347">
      <a:dk1>
        <a:srgbClr val="210635"/>
      </a:dk1>
      <a:lt1>
        <a:srgbClr val="FFFFFF"/>
      </a:lt1>
      <a:dk2>
        <a:srgbClr val="89828F"/>
      </a:dk2>
      <a:lt2>
        <a:srgbClr val="F4F3F8"/>
      </a:lt2>
      <a:accent1>
        <a:srgbClr val="725DCF"/>
      </a:accent1>
      <a:accent2>
        <a:srgbClr val="BD6DE0"/>
      </a:accent2>
      <a:accent3>
        <a:srgbClr val="F07249"/>
      </a:accent3>
      <a:accent4>
        <a:srgbClr val="FFB200"/>
      </a:accent4>
      <a:accent5>
        <a:srgbClr val="9D91EE"/>
      </a:accent5>
      <a:accent6>
        <a:srgbClr val="3691E0"/>
      </a:accent6>
      <a:hlink>
        <a:srgbClr val="6A5DC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B050"/>
        </a:solidFill>
      </a:spPr>
      <a:bodyPr rtlCol="0" anchor="ctr"/>
      <a:lstStyle>
        <a:defPPr algn="ctr">
          <a:defRPr/>
        </a:defPPr>
      </a:lstStyle>
      <a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</TotalTime>
  <Words>103</Words>
  <Application>Microsoft Office PowerPoint</Application>
  <PresentationFormat>Widescreen</PresentationFormat>
  <Paragraphs>46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33" baseType="lpstr">
      <vt:lpstr>Algerian</vt:lpstr>
      <vt:lpstr>Andalus</vt:lpstr>
      <vt:lpstr>Arial</vt:lpstr>
      <vt:lpstr>Bree Serif</vt:lpstr>
      <vt:lpstr>Calibri</vt:lpstr>
      <vt:lpstr>Calibri Light</vt:lpstr>
      <vt:lpstr>Catamaran</vt:lpstr>
      <vt:lpstr>Catamaran Thin</vt:lpstr>
      <vt:lpstr>Didact Gothic</vt:lpstr>
      <vt:lpstr>Roboto Black</vt:lpstr>
      <vt:lpstr>Roboto Light</vt:lpstr>
      <vt:lpstr>Roboto Mono Thin</vt:lpstr>
      <vt:lpstr>Office Theme</vt:lpstr>
      <vt:lpstr>Dauphin template</vt:lpstr>
      <vt:lpstr>WEB PROPOSAL</vt:lpstr>
      <vt:lpstr>PowerPoint Presentation</vt:lpstr>
      <vt:lpstr>Guided by- Prof. Debendra Maharana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Shankar Pradhan</dc:creator>
  <cp:lastModifiedBy>Minati Tripathy</cp:lastModifiedBy>
  <cp:revision>12</cp:revision>
  <dcterms:created xsi:type="dcterms:W3CDTF">2022-08-22T06:21:33Z</dcterms:created>
  <dcterms:modified xsi:type="dcterms:W3CDTF">2022-08-22T09:59:12Z</dcterms:modified>
</cp:coreProperties>
</file>

<file path=docProps/thumbnail.jpeg>
</file>